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C839C-EDB8-482B-B05B-2D89B3161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AFDCD3-E8BD-4E71-8D53-EDD16763F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D74AC-9CC3-4B9B-B805-781FAD10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C1E064-25BB-4A06-BF3F-B8FB84CA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739FC-D81B-4EE5-9837-0EC8223E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4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9F89B-E168-4379-B737-9C7BE883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7C06BC-BE07-49A8-A2D1-1EB216936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252512-2EB2-4E33-9B5D-1755EADC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CAA8D1-E7CE-4537-A49B-D4F62E71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7E0874-8670-4FD7-B6A4-B46D5FC6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26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7CF9F2-8FEA-4BA0-8CC1-6E9C6EA6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D946D5-02BC-4E4C-8400-D6A8DBC93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B3997-4DC0-4724-BEF4-78E93A51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D3F65-EEE4-4814-8546-EA88CDB3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1DE863-EF00-4013-B22C-56136D6B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70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E6D28-5BED-495C-8FAC-07254580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A947B9-55DA-403F-8F1E-EA75AF547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00CB2-9B75-4FAA-88D7-57274CEB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4DD03-235D-4E24-8C08-98ACEF22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F11D37-2A43-4CE6-A73D-741988EE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06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983D4-EC3F-43E1-87F7-4514D45D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3C358E-2ABF-44A3-A2E8-EDDC6432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D12B3-3441-44BB-B2F6-03DFF6FF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2F0EB-7446-4FBB-A43F-F2D0CDD7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128398-627C-4599-AC47-2495B908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75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FCD5A-A75A-43CD-A508-C7933D6D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655CD-0916-45EE-8B32-FDEE9DBE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A8033A-2B59-4A20-8028-362A1CE0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A34D0F-4570-45F1-AF53-1C75616B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D768AF-8644-47B8-9601-52BB6994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3D7274-C40C-46A7-AB99-B16404EA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29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102DF-17AC-4D2C-8C24-783E1E39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3BD654-19B9-4E9C-82A1-A4C35000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C5B5C0-74A4-4FE1-AEBF-DCDEC288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DD5172-E126-46E7-A637-DC7951F22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A3FFB9-76B9-49AE-A070-1ADE42B40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D2CEFD-9968-41F3-9FF7-DBFE8261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29C7AB-9C19-49F4-8938-5F2AFCCA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705EE3-5F25-49A7-B46C-B5A2A66B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02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0CCEE-DC2E-4C5A-B7F1-28A3806E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B774D0-8F36-4D5A-AF6E-FF057660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7E54A-E8D0-4DCE-A63E-7FE4A760A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922210-564D-4A3E-8603-022DD7EB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1DF9DB-08B8-41F3-9640-01CC66FA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F17664-53C0-4E70-B644-851088D3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ADA174-5225-4618-B0B8-91DE4D24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06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8D16A-2F02-4849-92A0-1A6DDA5C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893028-FA99-430D-8F54-980EEFFE0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9A6ECE-E5E2-457F-8E64-384EF7334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44FC61-FF7C-4854-AE9A-5B5BDB0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C75C3F-66F8-4DEC-8A6F-B7145469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6FED67-5BEA-4E44-827C-0E9D06B3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578E6-41CC-4213-9FEE-C14D15A5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E2F93C-1E91-468A-ABF2-E02BFA56E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6B9CA3-9AE4-4716-A166-DC775DD8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57DE5E-8926-42AE-9F8C-FD3A173F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48991E-8811-45A9-98E3-C125614F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C08881-E462-4F1E-8A3B-D3A89B9E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0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BBE7FD-329A-41DC-88BF-A4E7439C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167B6-E301-4F6A-879D-7E3341995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1F56B4-E2DE-4972-9BF1-1C100D75D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FF37-9348-42AA-8543-BEB3BB208746}" type="datetimeFigureOut">
              <a:rPr lang="fr-FR" smtClean="0"/>
              <a:t>19/10/2020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9C25C-87A4-4C6D-86F0-C1C18C20B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89F33-38E3-419B-B23A-8DE74F052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CBBBD-2939-4AC6-810B-237DDFC20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8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FCEB7B-F23F-46AC-9C56-B25FAA594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58" y="-2120162"/>
            <a:ext cx="8875077" cy="90149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8075F6B-842B-4223-8854-E559DCEDBF38}"/>
              </a:ext>
            </a:extLst>
          </p:cNvPr>
          <p:cNvSpPr txBox="1"/>
          <p:nvPr/>
        </p:nvSpPr>
        <p:spPr>
          <a:xfrm>
            <a:off x="0" y="2063692"/>
            <a:ext cx="4760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fr-FR" sz="3600" b="0" i="0" u="none" strike="noStrike" baseline="30000" dirty="0">
                <a:solidFill>
                  <a:srgbClr val="930042"/>
                </a:solidFill>
                <a:latin typeface="Arial" panose="020B0604020202020204" pitchFamily="34" charset="0"/>
              </a:rPr>
              <a:t>Relevé photographique </a:t>
            </a:r>
          </a:p>
          <a:p>
            <a:pPr marR="0" algn="ctr" rtl="0"/>
            <a:r>
              <a:rPr lang="fr-FR" sz="3600" b="0" i="0" u="none" strike="noStrike" baseline="30000" dirty="0">
                <a:solidFill>
                  <a:srgbClr val="930042"/>
                </a:solidFill>
                <a:latin typeface="Arial" panose="020B0604020202020204" pitchFamily="34" charset="0"/>
              </a:rPr>
              <a:t>des graffitis et sculptures anciennes des anciennes </a:t>
            </a:r>
          </a:p>
          <a:p>
            <a:pPr marR="0" algn="ctr" rtl="0"/>
            <a:r>
              <a:rPr lang="fr-FR" sz="3600" b="0" i="0" u="none" strike="noStrike" baseline="30000" dirty="0">
                <a:solidFill>
                  <a:srgbClr val="930042"/>
                </a:solidFill>
                <a:latin typeface="Arial" panose="020B0604020202020204" pitchFamily="34" charset="0"/>
              </a:rPr>
              <a:t>prisons de la porte </a:t>
            </a:r>
          </a:p>
          <a:p>
            <a:pPr marR="0" algn="ctr" rtl="0"/>
            <a:r>
              <a:rPr lang="fr-FR" sz="3600" b="0" i="0" u="none" strike="noStrike" baseline="30000" dirty="0">
                <a:solidFill>
                  <a:srgbClr val="930042"/>
                </a:solidFill>
                <a:latin typeface="Arial" panose="020B0604020202020204" pitchFamily="34" charset="0"/>
              </a:rPr>
              <a:t>Saint-Pierre </a:t>
            </a:r>
          </a:p>
          <a:p>
            <a:pPr marR="0" algn="ctr" rtl="0"/>
            <a:r>
              <a:rPr lang="fr-FR" sz="3600" b="0" i="0" u="none" strike="noStrike" baseline="30000" dirty="0">
                <a:solidFill>
                  <a:srgbClr val="930042"/>
                </a:solidFill>
                <a:latin typeface="Arial" panose="020B0604020202020204" pitchFamily="34" charset="0"/>
              </a:rPr>
              <a:t>du château de Caen</a:t>
            </a:r>
          </a:p>
          <a:p>
            <a:pPr marR="0" algn="ctr" rtl="0"/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5533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92C72BA-C745-4684-9F0F-374500A989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295699"/>
              </p:ext>
            </p:extLst>
          </p:nvPr>
        </p:nvGraphicFramePr>
        <p:xfrm>
          <a:off x="1577521" y="184411"/>
          <a:ext cx="9183007" cy="648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4009826" imgH="2833443" progId="AcroExch.Document.DC">
                  <p:embed/>
                </p:oleObj>
              </mc:Choice>
              <mc:Fallback>
                <p:oleObj name="Acrobat Document" r:id="rId3" imgW="4009826" imgH="283344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7521" y="184411"/>
                        <a:ext cx="9183007" cy="6489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53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3AC825-D97E-435E-95DB-E9C2CA5DE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1470" r="18480" b="32193"/>
          <a:stretch/>
        </p:blipFill>
        <p:spPr>
          <a:xfrm>
            <a:off x="94536" y="-75113"/>
            <a:ext cx="11254653" cy="67283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7FD3B18-14EE-43D1-97D9-13B61184A3C9}"/>
              </a:ext>
            </a:extLst>
          </p:cNvPr>
          <p:cNvSpPr txBox="1"/>
          <p:nvPr/>
        </p:nvSpPr>
        <p:spPr>
          <a:xfrm>
            <a:off x="3331028" y="293914"/>
            <a:ext cx="472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Calepinage RTI (50 x 70 cm =&gt;217 séquences</a:t>
            </a:r>
          </a:p>
        </p:txBody>
      </p:sp>
    </p:spTree>
    <p:extLst>
      <p:ext uri="{BB962C8B-B14F-4D97-AF65-F5344CB8AC3E}">
        <p14:creationId xmlns:p14="http://schemas.microsoft.com/office/powerpoint/2010/main" val="204960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AD0D3-26B8-410D-9072-E091FEAD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A0700-DB6D-482E-9E8B-A3B9FD3BF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80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FAE90A-D376-4E09-A90D-827A9A8A2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02" y="0"/>
            <a:ext cx="9698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7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28</Words>
  <Application>Microsoft Office PowerPoint</Application>
  <PresentationFormat>Grand écran</PresentationFormat>
  <Paragraphs>6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CAZIN</dc:creator>
  <cp:lastModifiedBy>Antoine CAZIN</cp:lastModifiedBy>
  <cp:revision>7</cp:revision>
  <dcterms:created xsi:type="dcterms:W3CDTF">2020-10-16T08:09:21Z</dcterms:created>
  <dcterms:modified xsi:type="dcterms:W3CDTF">2020-10-19T13:38:02Z</dcterms:modified>
</cp:coreProperties>
</file>